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60" r:id="rId5"/>
    <p:sldId id="262" r:id="rId6"/>
    <p:sldId id="263"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11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F89FD8-76F4-4C7B-8F71-6B9A895D9621}" v="10" dt="2021-05-13T06:20:57.2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eanor  Booth" userId="ca8e50aa-9bd7-46ee-b915-4ac94fac4a0b" providerId="ADAL" clId="{18F89FD8-76F4-4C7B-8F71-6B9A895D9621}"/>
    <pc:docChg chg="custSel addSld delSld modSld">
      <pc:chgData name="Eleanor  Booth" userId="ca8e50aa-9bd7-46ee-b915-4ac94fac4a0b" providerId="ADAL" clId="{18F89FD8-76F4-4C7B-8F71-6B9A895D9621}" dt="2021-05-13T06:22:35.069" v="2008" actId="20577"/>
      <pc:docMkLst>
        <pc:docMk/>
      </pc:docMkLst>
      <pc:sldChg chg="modSp mod">
        <pc:chgData name="Eleanor  Booth" userId="ca8e50aa-9bd7-46ee-b915-4ac94fac4a0b" providerId="ADAL" clId="{18F89FD8-76F4-4C7B-8F71-6B9A895D9621}" dt="2021-05-05T00:49:42.005" v="4" actId="20577"/>
        <pc:sldMkLst>
          <pc:docMk/>
          <pc:sldMk cId="563156548" sldId="257"/>
        </pc:sldMkLst>
        <pc:spChg chg="mod">
          <ac:chgData name="Eleanor  Booth" userId="ca8e50aa-9bd7-46ee-b915-4ac94fac4a0b" providerId="ADAL" clId="{18F89FD8-76F4-4C7B-8F71-6B9A895D9621}" dt="2021-05-05T00:49:42.005" v="4" actId="20577"/>
          <ac:spMkLst>
            <pc:docMk/>
            <pc:sldMk cId="563156548" sldId="257"/>
            <ac:spMk id="2" creationId="{084D1E7F-2841-4069-BD89-77EF183D07E3}"/>
          </ac:spMkLst>
        </pc:spChg>
      </pc:sldChg>
      <pc:sldChg chg="modSp mod">
        <pc:chgData name="Eleanor  Booth" userId="ca8e50aa-9bd7-46ee-b915-4ac94fac4a0b" providerId="ADAL" clId="{18F89FD8-76F4-4C7B-8F71-6B9A895D9621}" dt="2021-05-05T02:29:04.617" v="1727" actId="20577"/>
        <pc:sldMkLst>
          <pc:docMk/>
          <pc:sldMk cId="1678484776" sldId="258"/>
        </pc:sldMkLst>
        <pc:spChg chg="mod">
          <ac:chgData name="Eleanor  Booth" userId="ca8e50aa-9bd7-46ee-b915-4ac94fac4a0b" providerId="ADAL" clId="{18F89FD8-76F4-4C7B-8F71-6B9A895D9621}" dt="2021-05-05T02:29:04.617" v="1727" actId="20577"/>
          <ac:spMkLst>
            <pc:docMk/>
            <pc:sldMk cId="1678484776" sldId="258"/>
            <ac:spMk id="16" creationId="{EDC2D2D1-420E-45FF-AE16-B9241A02EA3B}"/>
          </ac:spMkLst>
        </pc:spChg>
      </pc:sldChg>
      <pc:sldChg chg="del">
        <pc:chgData name="Eleanor  Booth" userId="ca8e50aa-9bd7-46ee-b915-4ac94fac4a0b" providerId="ADAL" clId="{18F89FD8-76F4-4C7B-8F71-6B9A895D9621}" dt="2021-05-13T06:17:17.065" v="1728" actId="47"/>
        <pc:sldMkLst>
          <pc:docMk/>
          <pc:sldMk cId="901432072" sldId="259"/>
        </pc:sldMkLst>
      </pc:sldChg>
      <pc:sldChg chg="modSp mod">
        <pc:chgData name="Eleanor  Booth" userId="ca8e50aa-9bd7-46ee-b915-4ac94fac4a0b" providerId="ADAL" clId="{18F89FD8-76F4-4C7B-8F71-6B9A895D9621}" dt="2021-05-13T06:22:35.069" v="2008" actId="20577"/>
        <pc:sldMkLst>
          <pc:docMk/>
          <pc:sldMk cId="2753247094" sldId="260"/>
        </pc:sldMkLst>
        <pc:spChg chg="mod">
          <ac:chgData name="Eleanor  Booth" userId="ca8e50aa-9bd7-46ee-b915-4ac94fac4a0b" providerId="ADAL" clId="{18F89FD8-76F4-4C7B-8F71-6B9A895D9621}" dt="2021-05-13T06:22:35.069" v="2008" actId="20577"/>
          <ac:spMkLst>
            <pc:docMk/>
            <pc:sldMk cId="2753247094" sldId="260"/>
            <ac:spMk id="3" creationId="{9751533D-ED63-49B2-B18F-771D6D6AEB27}"/>
          </ac:spMkLst>
        </pc:spChg>
      </pc:sldChg>
      <pc:sldChg chg="modSp mod">
        <pc:chgData name="Eleanor  Booth" userId="ca8e50aa-9bd7-46ee-b915-4ac94fac4a0b" providerId="ADAL" clId="{18F89FD8-76F4-4C7B-8F71-6B9A895D9621}" dt="2021-05-05T02:11:06.746" v="1545" actId="20577"/>
        <pc:sldMkLst>
          <pc:docMk/>
          <pc:sldMk cId="4066598902" sldId="262"/>
        </pc:sldMkLst>
        <pc:spChg chg="mod">
          <ac:chgData name="Eleanor  Booth" userId="ca8e50aa-9bd7-46ee-b915-4ac94fac4a0b" providerId="ADAL" clId="{18F89FD8-76F4-4C7B-8F71-6B9A895D9621}" dt="2021-05-05T01:40:57.762" v="777" actId="1076"/>
          <ac:spMkLst>
            <pc:docMk/>
            <pc:sldMk cId="4066598902" sldId="262"/>
            <ac:spMk id="2" creationId="{DC46A89E-8855-4840-9F56-431C231534FE}"/>
          </ac:spMkLst>
        </pc:spChg>
        <pc:spChg chg="mod">
          <ac:chgData name="Eleanor  Booth" userId="ca8e50aa-9bd7-46ee-b915-4ac94fac4a0b" providerId="ADAL" clId="{18F89FD8-76F4-4C7B-8F71-6B9A895D9621}" dt="2021-05-05T02:11:06.746" v="1545" actId="20577"/>
          <ac:spMkLst>
            <pc:docMk/>
            <pc:sldMk cId="4066598902" sldId="262"/>
            <ac:spMk id="3" creationId="{9751533D-ED63-49B2-B18F-771D6D6AEB27}"/>
          </ac:spMkLst>
        </pc:spChg>
        <pc:picChg chg="mod">
          <ac:chgData name="Eleanor  Booth" userId="ca8e50aa-9bd7-46ee-b915-4ac94fac4a0b" providerId="ADAL" clId="{18F89FD8-76F4-4C7B-8F71-6B9A895D9621}" dt="2021-05-05T01:41:13.757" v="779" actId="14100"/>
          <ac:picMkLst>
            <pc:docMk/>
            <pc:sldMk cId="4066598902" sldId="262"/>
            <ac:picMk id="4" creationId="{47FF8C9C-3F2F-45D1-9CB2-9EBD25B5EBB4}"/>
          </ac:picMkLst>
        </pc:picChg>
        <pc:picChg chg="mod">
          <ac:chgData name="Eleanor  Booth" userId="ca8e50aa-9bd7-46ee-b915-4ac94fac4a0b" providerId="ADAL" clId="{18F89FD8-76F4-4C7B-8F71-6B9A895D9621}" dt="2021-05-05T01:41:16.208" v="780" actId="14100"/>
          <ac:picMkLst>
            <pc:docMk/>
            <pc:sldMk cId="4066598902" sldId="262"/>
            <ac:picMk id="5" creationId="{6F2A48DE-F179-479B-BB01-22913B330F9C}"/>
          </ac:picMkLst>
        </pc:picChg>
      </pc:sldChg>
      <pc:sldChg chg="addSp modSp new mod">
        <pc:chgData name="Eleanor  Booth" userId="ca8e50aa-9bd7-46ee-b915-4ac94fac4a0b" providerId="ADAL" clId="{18F89FD8-76F4-4C7B-8F71-6B9A895D9621}" dt="2021-05-13T06:21:54.943" v="1943" actId="1076"/>
        <pc:sldMkLst>
          <pc:docMk/>
          <pc:sldMk cId="2907733961" sldId="263"/>
        </pc:sldMkLst>
        <pc:spChg chg="mod">
          <ac:chgData name="Eleanor  Booth" userId="ca8e50aa-9bd7-46ee-b915-4ac94fac4a0b" providerId="ADAL" clId="{18F89FD8-76F4-4C7B-8F71-6B9A895D9621}" dt="2021-05-13T06:20:48.742" v="1921" actId="1076"/>
          <ac:spMkLst>
            <pc:docMk/>
            <pc:sldMk cId="2907733961" sldId="263"/>
            <ac:spMk id="2" creationId="{5737EE5D-A2D0-4E11-92EF-F83C8B3768E5}"/>
          </ac:spMkLst>
        </pc:spChg>
        <pc:spChg chg="mod">
          <ac:chgData name="Eleanor  Booth" userId="ca8e50aa-9bd7-46ee-b915-4ac94fac4a0b" providerId="ADAL" clId="{18F89FD8-76F4-4C7B-8F71-6B9A895D9621}" dt="2021-05-13T06:21:54.943" v="1943" actId="1076"/>
          <ac:spMkLst>
            <pc:docMk/>
            <pc:sldMk cId="2907733961" sldId="263"/>
            <ac:spMk id="3" creationId="{13BD2061-CDB7-46B9-B854-2744206D281B}"/>
          </ac:spMkLst>
        </pc:spChg>
        <pc:picChg chg="add mod">
          <ac:chgData name="Eleanor  Booth" userId="ca8e50aa-9bd7-46ee-b915-4ac94fac4a0b" providerId="ADAL" clId="{18F89FD8-76F4-4C7B-8F71-6B9A895D9621}" dt="2021-05-13T06:21:01.260" v="1924" actId="14100"/>
          <ac:picMkLst>
            <pc:docMk/>
            <pc:sldMk cId="2907733961" sldId="263"/>
            <ac:picMk id="4" creationId="{8DA8AC52-90D0-4387-A752-C7902B4F38C9}"/>
          </ac:picMkLst>
        </pc:picChg>
        <pc:picChg chg="add mod">
          <ac:chgData name="Eleanor  Booth" userId="ca8e50aa-9bd7-46ee-b915-4ac94fac4a0b" providerId="ADAL" clId="{18F89FD8-76F4-4C7B-8F71-6B9A895D9621}" dt="2021-05-13T06:21:08.086" v="1926" actId="14100"/>
          <ac:picMkLst>
            <pc:docMk/>
            <pc:sldMk cId="2907733961" sldId="263"/>
            <ac:picMk id="5" creationId="{62C4D2E6-2695-4AD5-9407-4B25B863F01F}"/>
          </ac:picMkLst>
        </pc:picChg>
      </pc:sldChg>
      <pc:sldChg chg="del">
        <pc:chgData name="Eleanor  Booth" userId="ca8e50aa-9bd7-46ee-b915-4ac94fac4a0b" providerId="ADAL" clId="{18F89FD8-76F4-4C7B-8F71-6B9A895D9621}" dt="2021-05-13T06:17:21.848" v="1729" actId="47"/>
        <pc:sldMkLst>
          <pc:docMk/>
          <pc:sldMk cId="3143843749" sldId="264"/>
        </pc:sldMkLst>
      </pc:sldChg>
      <pc:sldChg chg="addSp modSp new del">
        <pc:chgData name="Eleanor  Booth" userId="ca8e50aa-9bd7-46ee-b915-4ac94fac4a0b" providerId="ADAL" clId="{18F89FD8-76F4-4C7B-8F71-6B9A895D9621}" dt="2021-05-05T00:49:19.276" v="3" actId="47"/>
        <pc:sldMkLst>
          <pc:docMk/>
          <pc:sldMk cId="1090553834" sldId="265"/>
        </pc:sldMkLst>
        <pc:picChg chg="add mod">
          <ac:chgData name="Eleanor  Booth" userId="ca8e50aa-9bd7-46ee-b915-4ac94fac4a0b" providerId="ADAL" clId="{18F89FD8-76F4-4C7B-8F71-6B9A895D9621}" dt="2021-05-05T00:49:02.687" v="1"/>
          <ac:picMkLst>
            <pc:docMk/>
            <pc:sldMk cId="1090553834" sldId="265"/>
            <ac:picMk id="4" creationId="{D2E56234-8F7F-4C1C-A7AC-30A8ADD06D61}"/>
          </ac:picMkLst>
        </pc:picChg>
        <pc:picChg chg="add mod">
          <ac:chgData name="Eleanor  Booth" userId="ca8e50aa-9bd7-46ee-b915-4ac94fac4a0b" providerId="ADAL" clId="{18F89FD8-76F4-4C7B-8F71-6B9A895D9621}" dt="2021-05-05T00:49:08.160" v="2"/>
          <ac:picMkLst>
            <pc:docMk/>
            <pc:sldMk cId="1090553834" sldId="265"/>
            <ac:picMk id="5" creationId="{C2D2CCD0-C331-4ADF-941D-A285B0A1181D}"/>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89FDB-D0E0-4748-8304-ECF4FFD9A6C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6E27965B-CB22-4EB3-867A-AD783E06B2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A89FF9C8-7F11-4E38-81CC-2EE6AD98C93B}"/>
              </a:ext>
            </a:extLst>
          </p:cNvPr>
          <p:cNvSpPr>
            <a:spLocks noGrp="1"/>
          </p:cNvSpPr>
          <p:nvPr>
            <p:ph type="dt" sz="half" idx="10"/>
          </p:nvPr>
        </p:nvSpPr>
        <p:spPr/>
        <p:txBody>
          <a:bodyPr/>
          <a:lstStyle/>
          <a:p>
            <a:fld id="{5069CA9B-E596-4BC2-8E83-0FCA3DE5A925}" type="datetimeFigureOut">
              <a:rPr lang="en-AU" smtClean="0"/>
              <a:t>13/05/21</a:t>
            </a:fld>
            <a:endParaRPr lang="en-AU"/>
          </a:p>
        </p:txBody>
      </p:sp>
      <p:sp>
        <p:nvSpPr>
          <p:cNvPr id="5" name="Footer Placeholder 4">
            <a:extLst>
              <a:ext uri="{FF2B5EF4-FFF2-40B4-BE49-F238E27FC236}">
                <a16:creationId xmlns:a16="http://schemas.microsoft.com/office/drawing/2014/main" id="{4E25303C-2BAC-4B2E-A6A4-845E407D11D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173F2A3F-10F8-4AD6-B638-97570DFBF237}"/>
              </a:ext>
            </a:extLst>
          </p:cNvPr>
          <p:cNvSpPr>
            <a:spLocks noGrp="1"/>
          </p:cNvSpPr>
          <p:nvPr>
            <p:ph type="sldNum" sz="quarter" idx="12"/>
          </p:nvPr>
        </p:nvSpPr>
        <p:spPr/>
        <p:txBody>
          <a:bodyPr/>
          <a:lstStyle/>
          <a:p>
            <a:fld id="{3C57E483-9A28-44A3-AD6C-ABC927F6F10D}" type="slidenum">
              <a:rPr lang="en-AU" smtClean="0"/>
              <a:t>‹#›</a:t>
            </a:fld>
            <a:endParaRPr lang="en-AU"/>
          </a:p>
        </p:txBody>
      </p:sp>
    </p:spTree>
    <p:extLst>
      <p:ext uri="{BB962C8B-B14F-4D97-AF65-F5344CB8AC3E}">
        <p14:creationId xmlns:p14="http://schemas.microsoft.com/office/powerpoint/2010/main" val="2048869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9EC67-99F1-4B29-AD45-E29B27BEA055}"/>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D63738F4-4D2B-4F0F-A4D3-B35F8019385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C8CB527-26BA-40E0-AA03-032AB66FC298}"/>
              </a:ext>
            </a:extLst>
          </p:cNvPr>
          <p:cNvSpPr>
            <a:spLocks noGrp="1"/>
          </p:cNvSpPr>
          <p:nvPr>
            <p:ph type="dt" sz="half" idx="10"/>
          </p:nvPr>
        </p:nvSpPr>
        <p:spPr/>
        <p:txBody>
          <a:bodyPr/>
          <a:lstStyle/>
          <a:p>
            <a:fld id="{5069CA9B-E596-4BC2-8E83-0FCA3DE5A925}" type="datetimeFigureOut">
              <a:rPr lang="en-AU" smtClean="0"/>
              <a:t>13/05/21</a:t>
            </a:fld>
            <a:endParaRPr lang="en-AU"/>
          </a:p>
        </p:txBody>
      </p:sp>
      <p:sp>
        <p:nvSpPr>
          <p:cNvPr id="5" name="Footer Placeholder 4">
            <a:extLst>
              <a:ext uri="{FF2B5EF4-FFF2-40B4-BE49-F238E27FC236}">
                <a16:creationId xmlns:a16="http://schemas.microsoft.com/office/drawing/2014/main" id="{A52ED2C3-6DC1-4BF3-B8A6-1280E70A6436}"/>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873BE3AA-3E1C-4DBF-A8BB-233077B7728B}"/>
              </a:ext>
            </a:extLst>
          </p:cNvPr>
          <p:cNvSpPr>
            <a:spLocks noGrp="1"/>
          </p:cNvSpPr>
          <p:nvPr>
            <p:ph type="sldNum" sz="quarter" idx="12"/>
          </p:nvPr>
        </p:nvSpPr>
        <p:spPr/>
        <p:txBody>
          <a:bodyPr/>
          <a:lstStyle/>
          <a:p>
            <a:fld id="{3C57E483-9A28-44A3-AD6C-ABC927F6F10D}" type="slidenum">
              <a:rPr lang="en-AU" smtClean="0"/>
              <a:t>‹#›</a:t>
            </a:fld>
            <a:endParaRPr lang="en-AU"/>
          </a:p>
        </p:txBody>
      </p:sp>
    </p:spTree>
    <p:extLst>
      <p:ext uri="{BB962C8B-B14F-4D97-AF65-F5344CB8AC3E}">
        <p14:creationId xmlns:p14="http://schemas.microsoft.com/office/powerpoint/2010/main" val="1782477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6D8852B-364A-4D97-94CB-0517D168B45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B2405E1A-5524-46F4-8806-F937B61D014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CD70603-2B93-495A-9146-ACA7537913CD}"/>
              </a:ext>
            </a:extLst>
          </p:cNvPr>
          <p:cNvSpPr>
            <a:spLocks noGrp="1"/>
          </p:cNvSpPr>
          <p:nvPr>
            <p:ph type="dt" sz="half" idx="10"/>
          </p:nvPr>
        </p:nvSpPr>
        <p:spPr/>
        <p:txBody>
          <a:bodyPr/>
          <a:lstStyle/>
          <a:p>
            <a:fld id="{5069CA9B-E596-4BC2-8E83-0FCA3DE5A925}" type="datetimeFigureOut">
              <a:rPr lang="en-AU" smtClean="0"/>
              <a:t>13/05/21</a:t>
            </a:fld>
            <a:endParaRPr lang="en-AU"/>
          </a:p>
        </p:txBody>
      </p:sp>
      <p:sp>
        <p:nvSpPr>
          <p:cNvPr id="5" name="Footer Placeholder 4">
            <a:extLst>
              <a:ext uri="{FF2B5EF4-FFF2-40B4-BE49-F238E27FC236}">
                <a16:creationId xmlns:a16="http://schemas.microsoft.com/office/drawing/2014/main" id="{C92B8F9D-7F83-4BFC-A4BF-B81B838278F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1894DE7E-2E39-4DCF-9426-D0221A39547F}"/>
              </a:ext>
            </a:extLst>
          </p:cNvPr>
          <p:cNvSpPr>
            <a:spLocks noGrp="1"/>
          </p:cNvSpPr>
          <p:nvPr>
            <p:ph type="sldNum" sz="quarter" idx="12"/>
          </p:nvPr>
        </p:nvSpPr>
        <p:spPr/>
        <p:txBody>
          <a:bodyPr/>
          <a:lstStyle/>
          <a:p>
            <a:fld id="{3C57E483-9A28-44A3-AD6C-ABC927F6F10D}" type="slidenum">
              <a:rPr lang="en-AU" smtClean="0"/>
              <a:t>‹#›</a:t>
            </a:fld>
            <a:endParaRPr lang="en-AU"/>
          </a:p>
        </p:txBody>
      </p:sp>
    </p:spTree>
    <p:extLst>
      <p:ext uri="{BB962C8B-B14F-4D97-AF65-F5344CB8AC3E}">
        <p14:creationId xmlns:p14="http://schemas.microsoft.com/office/powerpoint/2010/main" val="1104693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44F08-FB03-4F2C-BBFF-93D9CF66E3A8}"/>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200EFD81-8A2E-4D47-950D-3F317BCBC7D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6F21025-142B-40B4-8D61-CF5FCA9C3E33}"/>
              </a:ext>
            </a:extLst>
          </p:cNvPr>
          <p:cNvSpPr>
            <a:spLocks noGrp="1"/>
          </p:cNvSpPr>
          <p:nvPr>
            <p:ph type="dt" sz="half" idx="10"/>
          </p:nvPr>
        </p:nvSpPr>
        <p:spPr/>
        <p:txBody>
          <a:bodyPr/>
          <a:lstStyle/>
          <a:p>
            <a:fld id="{5069CA9B-E596-4BC2-8E83-0FCA3DE5A925}" type="datetimeFigureOut">
              <a:rPr lang="en-AU" smtClean="0"/>
              <a:t>13/05/21</a:t>
            </a:fld>
            <a:endParaRPr lang="en-AU"/>
          </a:p>
        </p:txBody>
      </p:sp>
      <p:sp>
        <p:nvSpPr>
          <p:cNvPr id="5" name="Footer Placeholder 4">
            <a:extLst>
              <a:ext uri="{FF2B5EF4-FFF2-40B4-BE49-F238E27FC236}">
                <a16:creationId xmlns:a16="http://schemas.microsoft.com/office/drawing/2014/main" id="{F1D22841-7742-4E67-BEEC-4426101153D5}"/>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8033620-3AB9-4442-A261-EFFCA899F6C9}"/>
              </a:ext>
            </a:extLst>
          </p:cNvPr>
          <p:cNvSpPr>
            <a:spLocks noGrp="1"/>
          </p:cNvSpPr>
          <p:nvPr>
            <p:ph type="sldNum" sz="quarter" idx="12"/>
          </p:nvPr>
        </p:nvSpPr>
        <p:spPr/>
        <p:txBody>
          <a:bodyPr/>
          <a:lstStyle/>
          <a:p>
            <a:fld id="{3C57E483-9A28-44A3-AD6C-ABC927F6F10D}" type="slidenum">
              <a:rPr lang="en-AU" smtClean="0"/>
              <a:t>‹#›</a:t>
            </a:fld>
            <a:endParaRPr lang="en-AU"/>
          </a:p>
        </p:txBody>
      </p:sp>
    </p:spTree>
    <p:extLst>
      <p:ext uri="{BB962C8B-B14F-4D97-AF65-F5344CB8AC3E}">
        <p14:creationId xmlns:p14="http://schemas.microsoft.com/office/powerpoint/2010/main" val="1693214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23B35-D006-4FE4-8D0F-DB38D11E8F8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E104D72C-7360-4DF8-95F9-CC5840BCDE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02F7932-0D59-4BE4-BFA3-62697F182419}"/>
              </a:ext>
            </a:extLst>
          </p:cNvPr>
          <p:cNvSpPr>
            <a:spLocks noGrp="1"/>
          </p:cNvSpPr>
          <p:nvPr>
            <p:ph type="dt" sz="half" idx="10"/>
          </p:nvPr>
        </p:nvSpPr>
        <p:spPr/>
        <p:txBody>
          <a:bodyPr/>
          <a:lstStyle/>
          <a:p>
            <a:fld id="{5069CA9B-E596-4BC2-8E83-0FCA3DE5A925}" type="datetimeFigureOut">
              <a:rPr lang="en-AU" smtClean="0"/>
              <a:t>13/05/21</a:t>
            </a:fld>
            <a:endParaRPr lang="en-AU"/>
          </a:p>
        </p:txBody>
      </p:sp>
      <p:sp>
        <p:nvSpPr>
          <p:cNvPr id="5" name="Footer Placeholder 4">
            <a:extLst>
              <a:ext uri="{FF2B5EF4-FFF2-40B4-BE49-F238E27FC236}">
                <a16:creationId xmlns:a16="http://schemas.microsoft.com/office/drawing/2014/main" id="{1A27B958-74FA-4C0B-BBD4-A94D863A87F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2D0230C-1168-4D4C-A97A-221955ACACE1}"/>
              </a:ext>
            </a:extLst>
          </p:cNvPr>
          <p:cNvSpPr>
            <a:spLocks noGrp="1"/>
          </p:cNvSpPr>
          <p:nvPr>
            <p:ph type="sldNum" sz="quarter" idx="12"/>
          </p:nvPr>
        </p:nvSpPr>
        <p:spPr/>
        <p:txBody>
          <a:bodyPr/>
          <a:lstStyle/>
          <a:p>
            <a:fld id="{3C57E483-9A28-44A3-AD6C-ABC927F6F10D}" type="slidenum">
              <a:rPr lang="en-AU" smtClean="0"/>
              <a:t>‹#›</a:t>
            </a:fld>
            <a:endParaRPr lang="en-AU"/>
          </a:p>
        </p:txBody>
      </p:sp>
    </p:spTree>
    <p:extLst>
      <p:ext uri="{BB962C8B-B14F-4D97-AF65-F5344CB8AC3E}">
        <p14:creationId xmlns:p14="http://schemas.microsoft.com/office/powerpoint/2010/main" val="2529757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4B08B-F013-44F1-BFFB-1BCA180D5B57}"/>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260FF420-A1D3-4CDD-AA48-DB88D0E51DD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7DB5F2D7-1CEB-4B08-96B1-7B0A5AECDC7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E303A591-CB3B-4981-A333-1D3DA413712C}"/>
              </a:ext>
            </a:extLst>
          </p:cNvPr>
          <p:cNvSpPr>
            <a:spLocks noGrp="1"/>
          </p:cNvSpPr>
          <p:nvPr>
            <p:ph type="dt" sz="half" idx="10"/>
          </p:nvPr>
        </p:nvSpPr>
        <p:spPr/>
        <p:txBody>
          <a:bodyPr/>
          <a:lstStyle/>
          <a:p>
            <a:fld id="{5069CA9B-E596-4BC2-8E83-0FCA3DE5A925}" type="datetimeFigureOut">
              <a:rPr lang="en-AU" smtClean="0"/>
              <a:t>13/05/21</a:t>
            </a:fld>
            <a:endParaRPr lang="en-AU"/>
          </a:p>
        </p:txBody>
      </p:sp>
      <p:sp>
        <p:nvSpPr>
          <p:cNvPr id="6" name="Footer Placeholder 5">
            <a:extLst>
              <a:ext uri="{FF2B5EF4-FFF2-40B4-BE49-F238E27FC236}">
                <a16:creationId xmlns:a16="http://schemas.microsoft.com/office/drawing/2014/main" id="{6ABCA900-B1AB-4760-AEC1-49CEA2008259}"/>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C767B42-B6EC-47FF-B383-862CF505B575}"/>
              </a:ext>
            </a:extLst>
          </p:cNvPr>
          <p:cNvSpPr>
            <a:spLocks noGrp="1"/>
          </p:cNvSpPr>
          <p:nvPr>
            <p:ph type="sldNum" sz="quarter" idx="12"/>
          </p:nvPr>
        </p:nvSpPr>
        <p:spPr/>
        <p:txBody>
          <a:bodyPr/>
          <a:lstStyle/>
          <a:p>
            <a:fld id="{3C57E483-9A28-44A3-AD6C-ABC927F6F10D}" type="slidenum">
              <a:rPr lang="en-AU" smtClean="0"/>
              <a:t>‹#›</a:t>
            </a:fld>
            <a:endParaRPr lang="en-AU"/>
          </a:p>
        </p:txBody>
      </p:sp>
    </p:spTree>
    <p:extLst>
      <p:ext uri="{BB962C8B-B14F-4D97-AF65-F5344CB8AC3E}">
        <p14:creationId xmlns:p14="http://schemas.microsoft.com/office/powerpoint/2010/main" val="3941442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1339E-1AF2-4D34-A9B6-15AF79047D80}"/>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18F6FFDD-ABA7-4CEC-8110-6079E76F32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1D717A-C6F7-4E60-8531-E3FBF172F72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51683473-6FCF-4508-954B-6164BE0D75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A72A82D-7748-4641-AD21-B0B232F3997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F316CE02-D539-4BC3-8091-8BE716524742}"/>
              </a:ext>
            </a:extLst>
          </p:cNvPr>
          <p:cNvSpPr>
            <a:spLocks noGrp="1"/>
          </p:cNvSpPr>
          <p:nvPr>
            <p:ph type="dt" sz="half" idx="10"/>
          </p:nvPr>
        </p:nvSpPr>
        <p:spPr/>
        <p:txBody>
          <a:bodyPr/>
          <a:lstStyle/>
          <a:p>
            <a:fld id="{5069CA9B-E596-4BC2-8E83-0FCA3DE5A925}" type="datetimeFigureOut">
              <a:rPr lang="en-AU" smtClean="0"/>
              <a:t>13/05/21</a:t>
            </a:fld>
            <a:endParaRPr lang="en-AU"/>
          </a:p>
        </p:txBody>
      </p:sp>
      <p:sp>
        <p:nvSpPr>
          <p:cNvPr id="8" name="Footer Placeholder 7">
            <a:extLst>
              <a:ext uri="{FF2B5EF4-FFF2-40B4-BE49-F238E27FC236}">
                <a16:creationId xmlns:a16="http://schemas.microsoft.com/office/drawing/2014/main" id="{0F06C2F8-04C6-4E75-AF8E-7E51A59E5A83}"/>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D204D847-A881-4F51-99C6-29CFCDB6A97C}"/>
              </a:ext>
            </a:extLst>
          </p:cNvPr>
          <p:cNvSpPr>
            <a:spLocks noGrp="1"/>
          </p:cNvSpPr>
          <p:nvPr>
            <p:ph type="sldNum" sz="quarter" idx="12"/>
          </p:nvPr>
        </p:nvSpPr>
        <p:spPr/>
        <p:txBody>
          <a:bodyPr/>
          <a:lstStyle/>
          <a:p>
            <a:fld id="{3C57E483-9A28-44A3-AD6C-ABC927F6F10D}" type="slidenum">
              <a:rPr lang="en-AU" smtClean="0"/>
              <a:t>‹#›</a:t>
            </a:fld>
            <a:endParaRPr lang="en-AU"/>
          </a:p>
        </p:txBody>
      </p:sp>
    </p:spTree>
    <p:extLst>
      <p:ext uri="{BB962C8B-B14F-4D97-AF65-F5344CB8AC3E}">
        <p14:creationId xmlns:p14="http://schemas.microsoft.com/office/powerpoint/2010/main" val="2041838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D9818-198F-45F0-BEBB-19702BA6BEA7}"/>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07AD3EF8-B265-4B4C-B17E-B9927475E13B}"/>
              </a:ext>
            </a:extLst>
          </p:cNvPr>
          <p:cNvSpPr>
            <a:spLocks noGrp="1"/>
          </p:cNvSpPr>
          <p:nvPr>
            <p:ph type="dt" sz="half" idx="10"/>
          </p:nvPr>
        </p:nvSpPr>
        <p:spPr/>
        <p:txBody>
          <a:bodyPr/>
          <a:lstStyle/>
          <a:p>
            <a:fld id="{5069CA9B-E596-4BC2-8E83-0FCA3DE5A925}" type="datetimeFigureOut">
              <a:rPr lang="en-AU" smtClean="0"/>
              <a:t>13/05/21</a:t>
            </a:fld>
            <a:endParaRPr lang="en-AU"/>
          </a:p>
        </p:txBody>
      </p:sp>
      <p:sp>
        <p:nvSpPr>
          <p:cNvPr id="4" name="Footer Placeholder 3">
            <a:extLst>
              <a:ext uri="{FF2B5EF4-FFF2-40B4-BE49-F238E27FC236}">
                <a16:creationId xmlns:a16="http://schemas.microsoft.com/office/drawing/2014/main" id="{CE5F9AAF-CC8B-423A-BEB5-E34327B9813F}"/>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6638A84F-47DF-456D-9ECD-BC15F840E53E}"/>
              </a:ext>
            </a:extLst>
          </p:cNvPr>
          <p:cNvSpPr>
            <a:spLocks noGrp="1"/>
          </p:cNvSpPr>
          <p:nvPr>
            <p:ph type="sldNum" sz="quarter" idx="12"/>
          </p:nvPr>
        </p:nvSpPr>
        <p:spPr/>
        <p:txBody>
          <a:bodyPr/>
          <a:lstStyle/>
          <a:p>
            <a:fld id="{3C57E483-9A28-44A3-AD6C-ABC927F6F10D}" type="slidenum">
              <a:rPr lang="en-AU" smtClean="0"/>
              <a:t>‹#›</a:t>
            </a:fld>
            <a:endParaRPr lang="en-AU"/>
          </a:p>
        </p:txBody>
      </p:sp>
    </p:spTree>
    <p:extLst>
      <p:ext uri="{BB962C8B-B14F-4D97-AF65-F5344CB8AC3E}">
        <p14:creationId xmlns:p14="http://schemas.microsoft.com/office/powerpoint/2010/main" val="3632374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42C6F1-A1EA-4E21-81F5-D2ECA7B99436}"/>
              </a:ext>
            </a:extLst>
          </p:cNvPr>
          <p:cNvSpPr>
            <a:spLocks noGrp="1"/>
          </p:cNvSpPr>
          <p:nvPr>
            <p:ph type="dt" sz="half" idx="10"/>
          </p:nvPr>
        </p:nvSpPr>
        <p:spPr/>
        <p:txBody>
          <a:bodyPr/>
          <a:lstStyle/>
          <a:p>
            <a:fld id="{5069CA9B-E596-4BC2-8E83-0FCA3DE5A925}" type="datetimeFigureOut">
              <a:rPr lang="en-AU" smtClean="0"/>
              <a:t>13/05/21</a:t>
            </a:fld>
            <a:endParaRPr lang="en-AU"/>
          </a:p>
        </p:txBody>
      </p:sp>
      <p:sp>
        <p:nvSpPr>
          <p:cNvPr id="3" name="Footer Placeholder 2">
            <a:extLst>
              <a:ext uri="{FF2B5EF4-FFF2-40B4-BE49-F238E27FC236}">
                <a16:creationId xmlns:a16="http://schemas.microsoft.com/office/drawing/2014/main" id="{CB3AB81D-8B2C-4BD4-B64A-3D56AA60D4AE}"/>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02BF570C-F72A-4545-A17D-049A75AA54EB}"/>
              </a:ext>
            </a:extLst>
          </p:cNvPr>
          <p:cNvSpPr>
            <a:spLocks noGrp="1"/>
          </p:cNvSpPr>
          <p:nvPr>
            <p:ph type="sldNum" sz="quarter" idx="12"/>
          </p:nvPr>
        </p:nvSpPr>
        <p:spPr/>
        <p:txBody>
          <a:bodyPr/>
          <a:lstStyle/>
          <a:p>
            <a:fld id="{3C57E483-9A28-44A3-AD6C-ABC927F6F10D}" type="slidenum">
              <a:rPr lang="en-AU" smtClean="0"/>
              <a:t>‹#›</a:t>
            </a:fld>
            <a:endParaRPr lang="en-AU"/>
          </a:p>
        </p:txBody>
      </p:sp>
    </p:spTree>
    <p:extLst>
      <p:ext uri="{BB962C8B-B14F-4D97-AF65-F5344CB8AC3E}">
        <p14:creationId xmlns:p14="http://schemas.microsoft.com/office/powerpoint/2010/main" val="730279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2B642-AB4A-4FF5-889B-7C9D7EC085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662906B9-086B-4F4F-A4CE-0719C9ACCD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D55397DE-A9C7-44CC-BF00-528B1FC031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DFBFC7-6189-4FE1-8474-F18DA5751E7C}"/>
              </a:ext>
            </a:extLst>
          </p:cNvPr>
          <p:cNvSpPr>
            <a:spLocks noGrp="1"/>
          </p:cNvSpPr>
          <p:nvPr>
            <p:ph type="dt" sz="half" idx="10"/>
          </p:nvPr>
        </p:nvSpPr>
        <p:spPr/>
        <p:txBody>
          <a:bodyPr/>
          <a:lstStyle/>
          <a:p>
            <a:fld id="{5069CA9B-E596-4BC2-8E83-0FCA3DE5A925}" type="datetimeFigureOut">
              <a:rPr lang="en-AU" smtClean="0"/>
              <a:t>13/05/21</a:t>
            </a:fld>
            <a:endParaRPr lang="en-AU"/>
          </a:p>
        </p:txBody>
      </p:sp>
      <p:sp>
        <p:nvSpPr>
          <p:cNvPr id="6" name="Footer Placeholder 5">
            <a:extLst>
              <a:ext uri="{FF2B5EF4-FFF2-40B4-BE49-F238E27FC236}">
                <a16:creationId xmlns:a16="http://schemas.microsoft.com/office/drawing/2014/main" id="{D006C77D-D68F-48ED-96E2-61C35B384598}"/>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9BE9E155-0B2A-43D8-B1F7-FD733CA0D48D}"/>
              </a:ext>
            </a:extLst>
          </p:cNvPr>
          <p:cNvSpPr>
            <a:spLocks noGrp="1"/>
          </p:cNvSpPr>
          <p:nvPr>
            <p:ph type="sldNum" sz="quarter" idx="12"/>
          </p:nvPr>
        </p:nvSpPr>
        <p:spPr/>
        <p:txBody>
          <a:bodyPr/>
          <a:lstStyle/>
          <a:p>
            <a:fld id="{3C57E483-9A28-44A3-AD6C-ABC927F6F10D}" type="slidenum">
              <a:rPr lang="en-AU" smtClean="0"/>
              <a:t>‹#›</a:t>
            </a:fld>
            <a:endParaRPr lang="en-AU"/>
          </a:p>
        </p:txBody>
      </p:sp>
    </p:spTree>
    <p:extLst>
      <p:ext uri="{BB962C8B-B14F-4D97-AF65-F5344CB8AC3E}">
        <p14:creationId xmlns:p14="http://schemas.microsoft.com/office/powerpoint/2010/main" val="2115976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6F9BB-76CF-4E85-816A-F3900D7F31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CFE603B2-1872-4C6A-B4B6-D2484A9C3B2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9A771F50-7218-44D1-8FC4-91EC10743B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31C81D-947F-4038-B69E-430ED76C4790}"/>
              </a:ext>
            </a:extLst>
          </p:cNvPr>
          <p:cNvSpPr>
            <a:spLocks noGrp="1"/>
          </p:cNvSpPr>
          <p:nvPr>
            <p:ph type="dt" sz="half" idx="10"/>
          </p:nvPr>
        </p:nvSpPr>
        <p:spPr/>
        <p:txBody>
          <a:bodyPr/>
          <a:lstStyle/>
          <a:p>
            <a:fld id="{5069CA9B-E596-4BC2-8E83-0FCA3DE5A925}" type="datetimeFigureOut">
              <a:rPr lang="en-AU" smtClean="0"/>
              <a:t>13/05/21</a:t>
            </a:fld>
            <a:endParaRPr lang="en-AU"/>
          </a:p>
        </p:txBody>
      </p:sp>
      <p:sp>
        <p:nvSpPr>
          <p:cNvPr id="6" name="Footer Placeholder 5">
            <a:extLst>
              <a:ext uri="{FF2B5EF4-FFF2-40B4-BE49-F238E27FC236}">
                <a16:creationId xmlns:a16="http://schemas.microsoft.com/office/drawing/2014/main" id="{DDC4A30B-659F-482F-9695-7684D3EB9439}"/>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FEF7B68B-11E8-4EF2-A084-0C4E21117381}"/>
              </a:ext>
            </a:extLst>
          </p:cNvPr>
          <p:cNvSpPr>
            <a:spLocks noGrp="1"/>
          </p:cNvSpPr>
          <p:nvPr>
            <p:ph type="sldNum" sz="quarter" idx="12"/>
          </p:nvPr>
        </p:nvSpPr>
        <p:spPr/>
        <p:txBody>
          <a:bodyPr/>
          <a:lstStyle/>
          <a:p>
            <a:fld id="{3C57E483-9A28-44A3-AD6C-ABC927F6F10D}" type="slidenum">
              <a:rPr lang="en-AU" smtClean="0"/>
              <a:t>‹#›</a:t>
            </a:fld>
            <a:endParaRPr lang="en-AU"/>
          </a:p>
        </p:txBody>
      </p:sp>
    </p:spTree>
    <p:extLst>
      <p:ext uri="{BB962C8B-B14F-4D97-AF65-F5344CB8AC3E}">
        <p14:creationId xmlns:p14="http://schemas.microsoft.com/office/powerpoint/2010/main" val="2343086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453BFB-2698-47EA-9097-41E77A646C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A93B06F-FCC5-47DB-9F78-AB6C6F6C47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96E3B333-5F9E-440F-AE34-44C4033AA9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69CA9B-E596-4BC2-8E83-0FCA3DE5A925}" type="datetimeFigureOut">
              <a:rPr lang="en-AU" smtClean="0"/>
              <a:t>13/05/21</a:t>
            </a:fld>
            <a:endParaRPr lang="en-AU"/>
          </a:p>
        </p:txBody>
      </p:sp>
      <p:sp>
        <p:nvSpPr>
          <p:cNvPr id="5" name="Footer Placeholder 4">
            <a:extLst>
              <a:ext uri="{FF2B5EF4-FFF2-40B4-BE49-F238E27FC236}">
                <a16:creationId xmlns:a16="http://schemas.microsoft.com/office/drawing/2014/main" id="{3DC6287D-DCE5-4E25-A35B-0887826294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C5EB60A4-59F5-4EBF-AF84-42EDE2FE021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57E483-9A28-44A3-AD6C-ABC927F6F10D}" type="slidenum">
              <a:rPr lang="en-AU" smtClean="0"/>
              <a:t>‹#›</a:t>
            </a:fld>
            <a:endParaRPr lang="en-AU"/>
          </a:p>
        </p:txBody>
      </p:sp>
    </p:spTree>
    <p:extLst>
      <p:ext uri="{BB962C8B-B14F-4D97-AF65-F5344CB8AC3E}">
        <p14:creationId xmlns:p14="http://schemas.microsoft.com/office/powerpoint/2010/main" val="23547449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fpe.org.au" TargetMode="External"/><Relationship Id="rId7" Type="http://schemas.openxmlformats.org/officeDocument/2006/relationships/image" Target="../media/image1.jpg"/><Relationship Id="rId2" Type="http://schemas.openxmlformats.org/officeDocument/2006/relationships/hyperlink" Target="mailto:eleanor@fpe.org.au" TargetMode="Externa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flatout.org.au" TargetMode="External"/><Relationship Id="rId4" Type="http://schemas.openxmlformats.org/officeDocument/2006/relationships/hyperlink" Target="mailto:elisa@flatout.org.a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280FE-C80B-44A0-82BF-2163D579DB3D}"/>
              </a:ext>
            </a:extLst>
          </p:cNvPr>
          <p:cNvSpPr>
            <a:spLocks noGrp="1"/>
          </p:cNvSpPr>
          <p:nvPr>
            <p:ph type="ctrTitle"/>
          </p:nvPr>
        </p:nvSpPr>
        <p:spPr>
          <a:xfrm>
            <a:off x="1524000" y="396240"/>
            <a:ext cx="9144000" cy="2387600"/>
          </a:xfrm>
        </p:spPr>
        <p:txBody>
          <a:bodyPr/>
          <a:lstStyle/>
          <a:p>
            <a:r>
              <a:rPr lang="en-AU" b="1" dirty="0"/>
              <a:t>SIMNA Best Practice Webinar </a:t>
            </a:r>
          </a:p>
        </p:txBody>
      </p:sp>
      <p:pic>
        <p:nvPicPr>
          <p:cNvPr id="5" name="Picture 4" descr="A picture containing background pattern&#10;&#10;Description automatically generated">
            <a:extLst>
              <a:ext uri="{FF2B5EF4-FFF2-40B4-BE49-F238E27FC236}">
                <a16:creationId xmlns:a16="http://schemas.microsoft.com/office/drawing/2014/main" id="{DE23DD06-3BB2-43C7-BE99-756C16CFCA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6900" y="5425440"/>
            <a:ext cx="1432560" cy="1432560"/>
          </a:xfrm>
          <a:prstGeom prst="rect">
            <a:avLst/>
          </a:prstGeom>
        </p:spPr>
      </p:pic>
      <p:pic>
        <p:nvPicPr>
          <p:cNvPr id="6" name="Picture 5">
            <a:extLst>
              <a:ext uri="{FF2B5EF4-FFF2-40B4-BE49-F238E27FC236}">
                <a16:creationId xmlns:a16="http://schemas.microsoft.com/office/drawing/2014/main" id="{703AEAA1-4023-44A4-BC4D-F5590489388C}"/>
              </a:ext>
            </a:extLst>
          </p:cNvPr>
          <p:cNvPicPr>
            <a:picLocks noChangeAspect="1"/>
          </p:cNvPicPr>
          <p:nvPr/>
        </p:nvPicPr>
        <p:blipFill>
          <a:blip r:embed="rId3"/>
          <a:stretch>
            <a:fillRect/>
          </a:stretch>
        </p:blipFill>
        <p:spPr>
          <a:xfrm>
            <a:off x="101283" y="5342903"/>
            <a:ext cx="1290638" cy="1515097"/>
          </a:xfrm>
          <a:prstGeom prst="rect">
            <a:avLst/>
          </a:prstGeom>
        </p:spPr>
      </p:pic>
      <p:sp>
        <p:nvSpPr>
          <p:cNvPr id="7" name="Subtitle 2">
            <a:extLst>
              <a:ext uri="{FF2B5EF4-FFF2-40B4-BE49-F238E27FC236}">
                <a16:creationId xmlns:a16="http://schemas.microsoft.com/office/drawing/2014/main" id="{A6E4F8B3-60A9-4304-AB55-39B979054E75}"/>
              </a:ext>
            </a:extLst>
          </p:cNvPr>
          <p:cNvSpPr txBox="1">
            <a:spLocks/>
          </p:cNvSpPr>
          <p:nvPr/>
        </p:nvSpPr>
        <p:spPr>
          <a:xfrm>
            <a:off x="0" y="3190239"/>
            <a:ext cx="12192000" cy="477521"/>
          </a:xfrm>
          <a:prstGeom prst="rect">
            <a:avLst/>
          </a:prstGeom>
          <a:solidFill>
            <a:srgbClr val="361198"/>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AU" sz="2800" b="1" dirty="0">
                <a:solidFill>
                  <a:srgbClr val="F8F6D9"/>
                </a:solidFill>
              </a:rPr>
              <a:t>Flat Out and For-Purpose Evaluations</a:t>
            </a:r>
          </a:p>
        </p:txBody>
      </p:sp>
    </p:spTree>
    <p:extLst>
      <p:ext uri="{BB962C8B-B14F-4D97-AF65-F5344CB8AC3E}">
        <p14:creationId xmlns:p14="http://schemas.microsoft.com/office/powerpoint/2010/main" val="4186552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background pattern&#10;&#10;Description automatically generated">
            <a:extLst>
              <a:ext uri="{FF2B5EF4-FFF2-40B4-BE49-F238E27FC236}">
                <a16:creationId xmlns:a16="http://schemas.microsoft.com/office/drawing/2014/main" id="{DE23DD06-3BB2-43C7-BE99-756C16CFCA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6900" y="5425440"/>
            <a:ext cx="1432560" cy="1432560"/>
          </a:xfrm>
          <a:prstGeom prst="rect">
            <a:avLst/>
          </a:prstGeom>
        </p:spPr>
      </p:pic>
      <p:pic>
        <p:nvPicPr>
          <p:cNvPr id="6" name="Picture 5">
            <a:extLst>
              <a:ext uri="{FF2B5EF4-FFF2-40B4-BE49-F238E27FC236}">
                <a16:creationId xmlns:a16="http://schemas.microsoft.com/office/drawing/2014/main" id="{703AEAA1-4023-44A4-BC4D-F5590489388C}"/>
              </a:ext>
            </a:extLst>
          </p:cNvPr>
          <p:cNvPicPr>
            <a:picLocks noChangeAspect="1"/>
          </p:cNvPicPr>
          <p:nvPr/>
        </p:nvPicPr>
        <p:blipFill>
          <a:blip r:embed="rId3"/>
          <a:stretch>
            <a:fillRect/>
          </a:stretch>
        </p:blipFill>
        <p:spPr>
          <a:xfrm>
            <a:off x="101283" y="5342903"/>
            <a:ext cx="1290638" cy="1515097"/>
          </a:xfrm>
          <a:prstGeom prst="rect">
            <a:avLst/>
          </a:prstGeom>
        </p:spPr>
      </p:pic>
      <p:sp>
        <p:nvSpPr>
          <p:cNvPr id="8" name="TextBox 7">
            <a:extLst>
              <a:ext uri="{FF2B5EF4-FFF2-40B4-BE49-F238E27FC236}">
                <a16:creationId xmlns:a16="http://schemas.microsoft.com/office/drawing/2014/main" id="{23145D01-9216-446B-ADAA-6428FC136C7C}"/>
              </a:ext>
            </a:extLst>
          </p:cNvPr>
          <p:cNvSpPr txBox="1"/>
          <p:nvPr/>
        </p:nvSpPr>
        <p:spPr>
          <a:xfrm>
            <a:off x="390525" y="310633"/>
            <a:ext cx="10271125" cy="830997"/>
          </a:xfrm>
          <a:prstGeom prst="rect">
            <a:avLst/>
          </a:prstGeom>
          <a:noFill/>
        </p:spPr>
        <p:txBody>
          <a:bodyPr wrap="square">
            <a:spAutoFit/>
          </a:bodyPr>
          <a:lstStyle/>
          <a:p>
            <a:r>
              <a:rPr lang="en-AU" sz="4800" b="1" dirty="0">
                <a:solidFill>
                  <a:srgbClr val="361198"/>
                </a:solidFill>
                <a:latin typeface="+mj-lt"/>
                <a:ea typeface="+mj-ea"/>
                <a:cs typeface="+mj-cs"/>
              </a:rPr>
              <a:t>Discover and define your outcomes</a:t>
            </a:r>
          </a:p>
        </p:txBody>
      </p:sp>
      <p:sp>
        <p:nvSpPr>
          <p:cNvPr id="16" name="TextBox 15">
            <a:extLst>
              <a:ext uri="{FF2B5EF4-FFF2-40B4-BE49-F238E27FC236}">
                <a16:creationId xmlns:a16="http://schemas.microsoft.com/office/drawing/2014/main" id="{EDC2D2D1-420E-45FF-AE16-B9241A02EA3B}"/>
              </a:ext>
            </a:extLst>
          </p:cNvPr>
          <p:cNvSpPr txBox="1"/>
          <p:nvPr/>
        </p:nvSpPr>
        <p:spPr>
          <a:xfrm>
            <a:off x="786130" y="1141630"/>
            <a:ext cx="10687050" cy="4339650"/>
          </a:xfrm>
          <a:prstGeom prst="rect">
            <a:avLst/>
          </a:prstGeom>
          <a:noFill/>
        </p:spPr>
        <p:txBody>
          <a:bodyPr wrap="square">
            <a:spAutoFit/>
          </a:bodyPr>
          <a:lstStyle/>
          <a:p>
            <a:pPr marL="0" indent="0">
              <a:buNone/>
            </a:pPr>
            <a:r>
              <a:rPr lang="en-AU" sz="3000" dirty="0"/>
              <a:t>Discover </a:t>
            </a:r>
          </a:p>
          <a:p>
            <a:pPr marL="0" indent="0">
              <a:buNone/>
            </a:pPr>
            <a:endParaRPr lang="en-AU" sz="3000" dirty="0"/>
          </a:p>
          <a:p>
            <a:pPr marL="914400" lvl="1" indent="-457200">
              <a:buFont typeface="Arial" panose="020B0604020202020204" pitchFamily="34" charset="0"/>
              <a:buChar char="•"/>
            </a:pPr>
            <a:r>
              <a:rPr lang="en-AU" sz="2600" dirty="0"/>
              <a:t>Ask, listen and observe</a:t>
            </a:r>
          </a:p>
          <a:p>
            <a:pPr marL="914400" lvl="1" indent="-457200">
              <a:buFont typeface="Arial" panose="020B0604020202020204" pitchFamily="34" charset="0"/>
              <a:buChar char="•"/>
            </a:pPr>
            <a:r>
              <a:rPr lang="en-AU" sz="2600" dirty="0"/>
              <a:t>Be open to outcomes that are both contractual ‘obligations’ but also those that reflect </a:t>
            </a:r>
            <a:r>
              <a:rPr lang="en-AU" sz="2600"/>
              <a:t>your values</a:t>
            </a:r>
            <a:endParaRPr lang="en-AU" sz="2600" dirty="0"/>
          </a:p>
          <a:p>
            <a:pPr marL="0" indent="0">
              <a:buNone/>
            </a:pPr>
            <a:endParaRPr lang="en-AU" sz="3000" dirty="0"/>
          </a:p>
          <a:p>
            <a:pPr marL="0" indent="0">
              <a:buNone/>
            </a:pPr>
            <a:r>
              <a:rPr lang="en-AU" sz="3000" dirty="0"/>
              <a:t>Define</a:t>
            </a:r>
          </a:p>
          <a:p>
            <a:pPr marL="914400" lvl="1" indent="-457200">
              <a:buFont typeface="Arial" panose="020B0604020202020204" pitchFamily="34" charset="0"/>
              <a:buChar char="•"/>
            </a:pPr>
            <a:r>
              <a:rPr lang="en-AU" sz="2600" dirty="0"/>
              <a:t>Defining each key term is an important step because it ensures clarity, scalability, and makes the process independent of the people who developed it</a:t>
            </a:r>
          </a:p>
        </p:txBody>
      </p:sp>
    </p:spTree>
    <p:extLst>
      <p:ext uri="{BB962C8B-B14F-4D97-AF65-F5344CB8AC3E}">
        <p14:creationId xmlns:p14="http://schemas.microsoft.com/office/powerpoint/2010/main" val="1678484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D1E7F-2841-4069-BD89-77EF183D07E3}"/>
              </a:ext>
            </a:extLst>
          </p:cNvPr>
          <p:cNvSpPr>
            <a:spLocks noGrp="1"/>
          </p:cNvSpPr>
          <p:nvPr>
            <p:ph type="title"/>
          </p:nvPr>
        </p:nvSpPr>
        <p:spPr>
          <a:xfrm>
            <a:off x="838200" y="0"/>
            <a:ext cx="10515600" cy="1325563"/>
          </a:xfrm>
        </p:spPr>
        <p:txBody>
          <a:bodyPr/>
          <a:lstStyle/>
          <a:p>
            <a:r>
              <a:rPr lang="en-AU" b="1" dirty="0">
                <a:solidFill>
                  <a:srgbClr val="361198"/>
                </a:solidFill>
              </a:rPr>
              <a:t>Human Centred Outcomes</a:t>
            </a:r>
            <a:endParaRPr lang="en-AU" dirty="0"/>
          </a:p>
        </p:txBody>
      </p:sp>
      <p:sp>
        <p:nvSpPr>
          <p:cNvPr id="3" name="Content Placeholder 2">
            <a:extLst>
              <a:ext uri="{FF2B5EF4-FFF2-40B4-BE49-F238E27FC236}">
                <a16:creationId xmlns:a16="http://schemas.microsoft.com/office/drawing/2014/main" id="{E15F9B7D-45CB-46E3-A210-9C033CCD7D83}"/>
              </a:ext>
            </a:extLst>
          </p:cNvPr>
          <p:cNvSpPr>
            <a:spLocks noGrp="1"/>
          </p:cNvSpPr>
          <p:nvPr>
            <p:ph sz="half" idx="1"/>
          </p:nvPr>
        </p:nvSpPr>
        <p:spPr>
          <a:xfrm>
            <a:off x="892810" y="1397000"/>
            <a:ext cx="5181600" cy="4351338"/>
          </a:xfrm>
        </p:spPr>
        <p:txBody>
          <a:bodyPr>
            <a:normAutofit fontScale="92500" lnSpcReduction="10000"/>
          </a:bodyPr>
          <a:lstStyle/>
          <a:p>
            <a:pPr marL="0" indent="0">
              <a:buNone/>
            </a:pPr>
            <a:r>
              <a:rPr lang="en-GB" b="1" dirty="0"/>
              <a:t>Short-Term</a:t>
            </a:r>
          </a:p>
          <a:p>
            <a:r>
              <a:rPr lang="en-GB" dirty="0"/>
              <a:t>Women’s trust in support services improves </a:t>
            </a:r>
          </a:p>
          <a:p>
            <a:r>
              <a:rPr lang="en-GB" dirty="0"/>
              <a:t>Women’s engagement with their worker is more purposeful</a:t>
            </a:r>
          </a:p>
          <a:p>
            <a:r>
              <a:rPr lang="en-GB" dirty="0"/>
              <a:t>Women’s agency increases; they make more decisions </a:t>
            </a:r>
          </a:p>
          <a:p>
            <a:r>
              <a:rPr lang="en-GB" dirty="0"/>
              <a:t>Women set realistic individual short-term goals </a:t>
            </a:r>
          </a:p>
          <a:p>
            <a:r>
              <a:rPr lang="en-GB" dirty="0"/>
              <a:t>Women maintain increased periods of stability </a:t>
            </a:r>
          </a:p>
          <a:p>
            <a:endParaRPr lang="en-AU" dirty="0"/>
          </a:p>
        </p:txBody>
      </p:sp>
      <p:sp>
        <p:nvSpPr>
          <p:cNvPr id="6" name="Content Placeholder 5">
            <a:extLst>
              <a:ext uri="{FF2B5EF4-FFF2-40B4-BE49-F238E27FC236}">
                <a16:creationId xmlns:a16="http://schemas.microsoft.com/office/drawing/2014/main" id="{D501071B-BDCE-4496-8AEB-47F7D0791530}"/>
              </a:ext>
            </a:extLst>
          </p:cNvPr>
          <p:cNvSpPr>
            <a:spLocks noGrp="1"/>
          </p:cNvSpPr>
          <p:nvPr>
            <p:ph sz="half" idx="2"/>
          </p:nvPr>
        </p:nvSpPr>
        <p:spPr>
          <a:xfrm>
            <a:off x="6172200" y="1397000"/>
            <a:ext cx="5181600" cy="4351338"/>
          </a:xfrm>
        </p:spPr>
        <p:txBody>
          <a:bodyPr>
            <a:normAutofit fontScale="92500" lnSpcReduction="10000"/>
          </a:bodyPr>
          <a:lstStyle/>
          <a:p>
            <a:pPr marL="0" indent="0">
              <a:buNone/>
            </a:pPr>
            <a:r>
              <a:rPr lang="en-GB" b="1" dirty="0"/>
              <a:t>Long-Term </a:t>
            </a:r>
          </a:p>
          <a:p>
            <a:r>
              <a:rPr lang="en-GB" dirty="0"/>
              <a:t>Women feel inherently worthy and self-determined</a:t>
            </a:r>
          </a:p>
          <a:p>
            <a:r>
              <a:rPr lang="en-GB" dirty="0"/>
              <a:t>Women spend increased time in their community</a:t>
            </a:r>
          </a:p>
          <a:p>
            <a:r>
              <a:rPr lang="en-GB" dirty="0"/>
              <a:t>Women have more robust family and social connections</a:t>
            </a:r>
          </a:p>
          <a:p>
            <a:r>
              <a:rPr lang="en-GB" dirty="0"/>
              <a:t>Women’s health and well-being is improved </a:t>
            </a:r>
          </a:p>
          <a:p>
            <a:r>
              <a:rPr lang="en-GB" dirty="0"/>
              <a:t>Women achieve self-identified long-term goals </a:t>
            </a:r>
          </a:p>
          <a:p>
            <a:endParaRPr lang="en-AU" dirty="0"/>
          </a:p>
        </p:txBody>
      </p:sp>
      <p:pic>
        <p:nvPicPr>
          <p:cNvPr id="7" name="Picture 6" descr="A picture containing background pattern&#10;&#10;Description automatically generated">
            <a:extLst>
              <a:ext uri="{FF2B5EF4-FFF2-40B4-BE49-F238E27FC236}">
                <a16:creationId xmlns:a16="http://schemas.microsoft.com/office/drawing/2014/main" id="{97436B1B-5195-453B-B4FC-143752F3F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77575" y="5736677"/>
            <a:ext cx="1121322" cy="1121322"/>
          </a:xfrm>
          <a:prstGeom prst="rect">
            <a:avLst/>
          </a:prstGeom>
        </p:spPr>
      </p:pic>
      <p:pic>
        <p:nvPicPr>
          <p:cNvPr id="8" name="Picture 7">
            <a:extLst>
              <a:ext uri="{FF2B5EF4-FFF2-40B4-BE49-F238E27FC236}">
                <a16:creationId xmlns:a16="http://schemas.microsoft.com/office/drawing/2014/main" id="{C4F0F457-40C1-4792-99CE-27749C23FAE7}"/>
              </a:ext>
            </a:extLst>
          </p:cNvPr>
          <p:cNvPicPr>
            <a:picLocks noChangeAspect="1"/>
          </p:cNvPicPr>
          <p:nvPr/>
        </p:nvPicPr>
        <p:blipFill>
          <a:blip r:embed="rId3"/>
          <a:stretch>
            <a:fillRect/>
          </a:stretch>
        </p:blipFill>
        <p:spPr>
          <a:xfrm>
            <a:off x="149701" y="5736679"/>
            <a:ext cx="955199" cy="1121321"/>
          </a:xfrm>
          <a:prstGeom prst="rect">
            <a:avLst/>
          </a:prstGeom>
        </p:spPr>
      </p:pic>
    </p:spTree>
    <p:extLst>
      <p:ext uri="{BB962C8B-B14F-4D97-AF65-F5344CB8AC3E}">
        <p14:creationId xmlns:p14="http://schemas.microsoft.com/office/powerpoint/2010/main" val="563156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6A89E-8855-4840-9F56-431C231534FE}"/>
              </a:ext>
            </a:extLst>
          </p:cNvPr>
          <p:cNvSpPr>
            <a:spLocks noGrp="1"/>
          </p:cNvSpPr>
          <p:nvPr>
            <p:ph type="title"/>
          </p:nvPr>
        </p:nvSpPr>
        <p:spPr>
          <a:xfrm>
            <a:off x="838200" y="287613"/>
            <a:ext cx="10515600" cy="1325563"/>
          </a:xfrm>
        </p:spPr>
        <p:txBody>
          <a:bodyPr/>
          <a:lstStyle/>
          <a:p>
            <a:r>
              <a:rPr lang="en-AU" b="1" dirty="0">
                <a:solidFill>
                  <a:srgbClr val="361198"/>
                </a:solidFill>
              </a:rPr>
              <a:t>Designing the Measurement Scales </a:t>
            </a:r>
          </a:p>
        </p:txBody>
      </p:sp>
      <p:sp>
        <p:nvSpPr>
          <p:cNvPr id="3" name="Content Placeholder 2">
            <a:extLst>
              <a:ext uri="{FF2B5EF4-FFF2-40B4-BE49-F238E27FC236}">
                <a16:creationId xmlns:a16="http://schemas.microsoft.com/office/drawing/2014/main" id="{9751533D-ED63-49B2-B18F-771D6D6AEB27}"/>
              </a:ext>
            </a:extLst>
          </p:cNvPr>
          <p:cNvSpPr>
            <a:spLocks noGrp="1"/>
          </p:cNvSpPr>
          <p:nvPr>
            <p:ph idx="1"/>
          </p:nvPr>
        </p:nvSpPr>
        <p:spPr/>
        <p:txBody>
          <a:bodyPr>
            <a:normAutofit/>
          </a:bodyPr>
          <a:lstStyle/>
          <a:p>
            <a:pPr marL="0" indent="0">
              <a:buNone/>
            </a:pPr>
            <a:r>
              <a:rPr lang="en-AU" sz="2000" dirty="0">
                <a:solidFill>
                  <a:srgbClr val="000000"/>
                </a:solidFill>
                <a:effectLst/>
                <a:ea typeface="Calibri" panose="020F0502020204030204" pitchFamily="34" charset="0"/>
              </a:rPr>
              <a:t>There are four measurement tools developed to measure the indicators: </a:t>
            </a:r>
          </a:p>
          <a:p>
            <a:pPr marL="0" indent="0">
              <a:buNone/>
            </a:pPr>
            <a:endParaRPr lang="en-AU" sz="2000" dirty="0">
              <a:solidFill>
                <a:srgbClr val="000000"/>
              </a:solidFill>
              <a:effectLst/>
              <a:ea typeface="Calibri" panose="020F0502020204030204" pitchFamily="34" charset="0"/>
            </a:endParaRPr>
          </a:p>
          <a:p>
            <a:pPr marL="342900" indent="-342900">
              <a:buAutoNum type="arabicParenR"/>
            </a:pPr>
            <a:r>
              <a:rPr lang="en-AU" sz="2000" dirty="0">
                <a:solidFill>
                  <a:srgbClr val="000000"/>
                </a:solidFill>
                <a:ea typeface="Calibri" panose="020F0502020204030204" pitchFamily="34" charset="0"/>
              </a:rPr>
              <a:t>A customised</a:t>
            </a:r>
            <a:r>
              <a:rPr lang="en-AU" sz="2000" dirty="0">
                <a:solidFill>
                  <a:srgbClr val="000000"/>
                </a:solidFill>
                <a:effectLst/>
                <a:ea typeface="Calibri" panose="020F0502020204030204" pitchFamily="34" charset="0"/>
              </a:rPr>
              <a:t> participant survey drawing from </a:t>
            </a:r>
            <a:r>
              <a:rPr lang="en-AU" sz="2000">
                <a:solidFill>
                  <a:srgbClr val="000000"/>
                </a:solidFill>
                <a:effectLst/>
                <a:ea typeface="Calibri" panose="020F0502020204030204" pitchFamily="34" charset="0"/>
              </a:rPr>
              <a:t>several valid tools- </a:t>
            </a:r>
            <a:r>
              <a:rPr lang="en-AU" sz="2000" dirty="0">
                <a:solidFill>
                  <a:srgbClr val="000000"/>
                </a:solidFill>
                <a:effectLst/>
                <a:ea typeface="Calibri" panose="020F0502020204030204" pitchFamily="34" charset="0"/>
              </a:rPr>
              <a:t>with flexible administration </a:t>
            </a:r>
            <a:r>
              <a:rPr lang="en-AU" sz="2000" dirty="0">
                <a:solidFill>
                  <a:srgbClr val="000000"/>
                </a:solidFill>
                <a:ea typeface="Calibri" panose="020F0502020204030204" pitchFamily="34" charset="0"/>
              </a:rPr>
              <a:t>options</a:t>
            </a:r>
            <a:r>
              <a:rPr lang="en-AU" sz="2000" dirty="0">
                <a:solidFill>
                  <a:srgbClr val="000000"/>
                </a:solidFill>
                <a:effectLst/>
                <a:ea typeface="Calibri" panose="020F0502020204030204" pitchFamily="34" charset="0"/>
              </a:rPr>
              <a:t> </a:t>
            </a:r>
          </a:p>
          <a:p>
            <a:pPr marL="342900" indent="-342900">
              <a:buAutoNum type="arabicParenR"/>
            </a:pPr>
            <a:r>
              <a:rPr lang="en-AU" sz="2000" dirty="0">
                <a:solidFill>
                  <a:srgbClr val="000000"/>
                </a:solidFill>
                <a:effectLst/>
                <a:ea typeface="Calibri" panose="020F0502020204030204" pitchFamily="34" charset="0"/>
              </a:rPr>
              <a:t>A staff observation report that captures the professional insights and opinions of the staff</a:t>
            </a:r>
          </a:p>
          <a:p>
            <a:pPr marL="342900" indent="-342900">
              <a:buAutoNum type="arabicParenR"/>
            </a:pPr>
            <a:r>
              <a:rPr lang="en-AU" sz="2000" dirty="0">
                <a:solidFill>
                  <a:srgbClr val="000000"/>
                </a:solidFill>
                <a:effectLst/>
                <a:ea typeface="Calibri" panose="020F0502020204030204" pitchFamily="34" charset="0"/>
              </a:rPr>
              <a:t>A standardised approach to recording case notes to enable qualitative sentiment analysis</a:t>
            </a:r>
          </a:p>
          <a:p>
            <a:pPr marL="342900" indent="-342900">
              <a:buAutoNum type="arabicParenR"/>
            </a:pPr>
            <a:r>
              <a:rPr lang="en-AU" sz="2000" dirty="0">
                <a:solidFill>
                  <a:srgbClr val="000000"/>
                </a:solidFill>
                <a:ea typeface="Calibri" panose="020F0502020204030204" pitchFamily="34" charset="0"/>
              </a:rPr>
              <a:t>A u</a:t>
            </a:r>
            <a:r>
              <a:rPr lang="en-AU" sz="2000" dirty="0">
                <a:solidFill>
                  <a:srgbClr val="000000"/>
                </a:solidFill>
                <a:effectLst/>
                <a:ea typeface="Calibri" panose="020F0502020204030204" pitchFamily="34" charset="0"/>
              </a:rPr>
              <a:t>nique method of collecting qualitative data on un-defined outcomes from expressive art therapy activities</a:t>
            </a:r>
            <a:endParaRPr lang="en-AU" sz="3200" dirty="0"/>
          </a:p>
        </p:txBody>
      </p:sp>
      <p:pic>
        <p:nvPicPr>
          <p:cNvPr id="4" name="Picture 3" descr="A picture containing background pattern&#10;&#10;Description automatically generated">
            <a:extLst>
              <a:ext uri="{FF2B5EF4-FFF2-40B4-BE49-F238E27FC236}">
                <a16:creationId xmlns:a16="http://schemas.microsoft.com/office/drawing/2014/main" id="{47FF8C9C-3F2F-45D1-9CB2-9EBD25B5EB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6900" y="5425440"/>
            <a:ext cx="1432560" cy="1432560"/>
          </a:xfrm>
          <a:prstGeom prst="rect">
            <a:avLst/>
          </a:prstGeom>
        </p:spPr>
      </p:pic>
      <p:pic>
        <p:nvPicPr>
          <p:cNvPr id="5" name="Picture 4">
            <a:extLst>
              <a:ext uri="{FF2B5EF4-FFF2-40B4-BE49-F238E27FC236}">
                <a16:creationId xmlns:a16="http://schemas.microsoft.com/office/drawing/2014/main" id="{6F2A48DE-F179-479B-BB01-22913B330F9C}"/>
              </a:ext>
            </a:extLst>
          </p:cNvPr>
          <p:cNvPicPr>
            <a:picLocks noChangeAspect="1"/>
          </p:cNvPicPr>
          <p:nvPr/>
        </p:nvPicPr>
        <p:blipFill>
          <a:blip r:embed="rId3"/>
          <a:stretch>
            <a:fillRect/>
          </a:stretch>
        </p:blipFill>
        <p:spPr>
          <a:xfrm>
            <a:off x="101283" y="5342903"/>
            <a:ext cx="1290638" cy="1515097"/>
          </a:xfrm>
          <a:prstGeom prst="rect">
            <a:avLst/>
          </a:prstGeom>
        </p:spPr>
      </p:pic>
    </p:spTree>
    <p:extLst>
      <p:ext uri="{BB962C8B-B14F-4D97-AF65-F5344CB8AC3E}">
        <p14:creationId xmlns:p14="http://schemas.microsoft.com/office/powerpoint/2010/main" val="2753247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6A89E-8855-4840-9F56-431C231534FE}"/>
              </a:ext>
            </a:extLst>
          </p:cNvPr>
          <p:cNvSpPr>
            <a:spLocks noGrp="1"/>
          </p:cNvSpPr>
          <p:nvPr>
            <p:ph type="title"/>
          </p:nvPr>
        </p:nvSpPr>
        <p:spPr>
          <a:xfrm>
            <a:off x="838200" y="90287"/>
            <a:ext cx="10515600" cy="1325563"/>
          </a:xfrm>
        </p:spPr>
        <p:txBody>
          <a:bodyPr/>
          <a:lstStyle/>
          <a:p>
            <a:r>
              <a:rPr lang="en-AU" b="1" dirty="0">
                <a:solidFill>
                  <a:srgbClr val="361198"/>
                </a:solidFill>
              </a:rPr>
              <a:t>Progress Update</a:t>
            </a:r>
            <a:endParaRPr lang="en-AU" b="1" dirty="0">
              <a:solidFill>
                <a:srgbClr val="361198"/>
              </a:solidFill>
              <a:highlight>
                <a:srgbClr val="FFFF00"/>
              </a:highlight>
            </a:endParaRPr>
          </a:p>
        </p:txBody>
      </p:sp>
      <p:sp>
        <p:nvSpPr>
          <p:cNvPr id="3" name="Content Placeholder 2">
            <a:extLst>
              <a:ext uri="{FF2B5EF4-FFF2-40B4-BE49-F238E27FC236}">
                <a16:creationId xmlns:a16="http://schemas.microsoft.com/office/drawing/2014/main" id="{9751533D-ED63-49B2-B18F-771D6D6AEB27}"/>
              </a:ext>
            </a:extLst>
          </p:cNvPr>
          <p:cNvSpPr>
            <a:spLocks noGrp="1"/>
          </p:cNvSpPr>
          <p:nvPr>
            <p:ph idx="1"/>
          </p:nvPr>
        </p:nvSpPr>
        <p:spPr>
          <a:xfrm>
            <a:off x="838200" y="1322231"/>
            <a:ext cx="10515600" cy="4319109"/>
          </a:xfrm>
        </p:spPr>
        <p:txBody>
          <a:bodyPr>
            <a:normAutofit/>
          </a:bodyPr>
          <a:lstStyle/>
          <a:p>
            <a:pPr marL="0" indent="0">
              <a:buNone/>
            </a:pPr>
            <a:r>
              <a:rPr lang="en-AU" sz="2000" b="1" dirty="0">
                <a:solidFill>
                  <a:srgbClr val="000000"/>
                </a:solidFill>
                <a:effectLst/>
                <a:ea typeface="Calibri" panose="020F0502020204030204" pitchFamily="34" charset="0"/>
              </a:rPr>
              <a:t>Key Successes</a:t>
            </a:r>
          </a:p>
          <a:p>
            <a:r>
              <a:rPr lang="en-AU" sz="2000" dirty="0">
                <a:solidFill>
                  <a:srgbClr val="000000"/>
                </a:solidFill>
                <a:ea typeface="Calibri" panose="020F0502020204030204" pitchFamily="34" charset="0"/>
              </a:rPr>
              <a:t>A valuable data set is emerging that provides context to a service like Flat Out, beyond the usual recidivism and risk based measures </a:t>
            </a:r>
          </a:p>
          <a:p>
            <a:r>
              <a:rPr lang="en-AU" sz="2000" dirty="0">
                <a:solidFill>
                  <a:srgbClr val="000000"/>
                </a:solidFill>
                <a:ea typeface="Calibri" panose="020F0502020204030204" pitchFamily="34" charset="0"/>
              </a:rPr>
              <a:t>A better way of gathering meaningful data that goes beyond (even contributes to) a fiscal understanding of evaluation</a:t>
            </a:r>
          </a:p>
          <a:p>
            <a:r>
              <a:rPr lang="en-AU" sz="2000" dirty="0">
                <a:solidFill>
                  <a:srgbClr val="000000"/>
                </a:solidFill>
                <a:ea typeface="Calibri" panose="020F0502020204030204" pitchFamily="34" charset="0"/>
              </a:rPr>
              <a:t>The data generated is in the moment rather than retrospective, this gives the staff clarity around what needs to happen next, assists with person centred case planning</a:t>
            </a:r>
          </a:p>
          <a:p>
            <a:pPr marL="0" indent="0">
              <a:buNone/>
            </a:pPr>
            <a:endParaRPr lang="en-AU" sz="2000" b="1" dirty="0">
              <a:solidFill>
                <a:srgbClr val="000000"/>
              </a:solidFill>
              <a:effectLst/>
              <a:ea typeface="Calibri" panose="020F0502020204030204" pitchFamily="34" charset="0"/>
            </a:endParaRPr>
          </a:p>
          <a:p>
            <a:pPr marL="0" indent="0">
              <a:buNone/>
            </a:pPr>
            <a:r>
              <a:rPr lang="en-AU" sz="2000" b="1" dirty="0">
                <a:solidFill>
                  <a:srgbClr val="000000"/>
                </a:solidFill>
                <a:effectLst/>
                <a:ea typeface="Calibri" panose="020F0502020204030204" pitchFamily="34" charset="0"/>
              </a:rPr>
              <a:t>Key Learnings </a:t>
            </a:r>
          </a:p>
          <a:p>
            <a:r>
              <a:rPr lang="en-AU" sz="2000" dirty="0">
                <a:solidFill>
                  <a:srgbClr val="000000"/>
                </a:solidFill>
                <a:effectLst/>
                <a:ea typeface="Calibri" panose="020F0502020204030204" pitchFamily="34" charset="0"/>
              </a:rPr>
              <a:t>Resources are required to support </a:t>
            </a:r>
            <a:r>
              <a:rPr lang="en-AU" sz="2000" dirty="0">
                <a:solidFill>
                  <a:srgbClr val="000000"/>
                </a:solidFill>
                <a:ea typeface="Calibri" panose="020F0502020204030204" pitchFamily="34" charset="0"/>
              </a:rPr>
              <a:t>and sustain some data collection, e.g. we now have a student training to administer the survey </a:t>
            </a:r>
          </a:p>
        </p:txBody>
      </p:sp>
      <p:pic>
        <p:nvPicPr>
          <p:cNvPr id="4" name="Picture 3" descr="A picture containing background pattern&#10;&#10;Description automatically generated">
            <a:extLst>
              <a:ext uri="{FF2B5EF4-FFF2-40B4-BE49-F238E27FC236}">
                <a16:creationId xmlns:a16="http://schemas.microsoft.com/office/drawing/2014/main" id="{47FF8C9C-3F2F-45D1-9CB2-9EBD25B5EB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72800" y="5641340"/>
            <a:ext cx="1216660" cy="1216660"/>
          </a:xfrm>
          <a:prstGeom prst="rect">
            <a:avLst/>
          </a:prstGeom>
        </p:spPr>
      </p:pic>
      <p:pic>
        <p:nvPicPr>
          <p:cNvPr id="5" name="Picture 4">
            <a:extLst>
              <a:ext uri="{FF2B5EF4-FFF2-40B4-BE49-F238E27FC236}">
                <a16:creationId xmlns:a16="http://schemas.microsoft.com/office/drawing/2014/main" id="{6F2A48DE-F179-479B-BB01-22913B330F9C}"/>
              </a:ext>
            </a:extLst>
          </p:cNvPr>
          <p:cNvPicPr>
            <a:picLocks noChangeAspect="1"/>
          </p:cNvPicPr>
          <p:nvPr/>
        </p:nvPicPr>
        <p:blipFill>
          <a:blip r:embed="rId3"/>
          <a:stretch>
            <a:fillRect/>
          </a:stretch>
        </p:blipFill>
        <p:spPr>
          <a:xfrm>
            <a:off x="101283" y="5532437"/>
            <a:ext cx="1129183" cy="1325563"/>
          </a:xfrm>
          <a:prstGeom prst="rect">
            <a:avLst/>
          </a:prstGeom>
        </p:spPr>
      </p:pic>
    </p:spTree>
    <p:extLst>
      <p:ext uri="{BB962C8B-B14F-4D97-AF65-F5344CB8AC3E}">
        <p14:creationId xmlns:p14="http://schemas.microsoft.com/office/powerpoint/2010/main" val="4066598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7EE5D-A2D0-4E11-92EF-F83C8B3768E5}"/>
              </a:ext>
            </a:extLst>
          </p:cNvPr>
          <p:cNvSpPr>
            <a:spLocks noGrp="1"/>
          </p:cNvSpPr>
          <p:nvPr>
            <p:ph type="title"/>
          </p:nvPr>
        </p:nvSpPr>
        <p:spPr>
          <a:xfrm>
            <a:off x="838200" y="46037"/>
            <a:ext cx="10515600" cy="1325563"/>
          </a:xfrm>
        </p:spPr>
        <p:txBody>
          <a:bodyPr/>
          <a:lstStyle/>
          <a:p>
            <a:r>
              <a:rPr lang="en-AU" b="1" dirty="0">
                <a:solidFill>
                  <a:srgbClr val="361198"/>
                </a:solidFill>
              </a:rPr>
              <a:t>Contact Us</a:t>
            </a:r>
          </a:p>
        </p:txBody>
      </p:sp>
      <p:sp>
        <p:nvSpPr>
          <p:cNvPr id="3" name="Content Placeholder 2">
            <a:extLst>
              <a:ext uri="{FF2B5EF4-FFF2-40B4-BE49-F238E27FC236}">
                <a16:creationId xmlns:a16="http://schemas.microsoft.com/office/drawing/2014/main" id="{13BD2061-CDB7-46B9-B854-2744206D281B}"/>
              </a:ext>
            </a:extLst>
          </p:cNvPr>
          <p:cNvSpPr>
            <a:spLocks noGrp="1"/>
          </p:cNvSpPr>
          <p:nvPr>
            <p:ph idx="1"/>
          </p:nvPr>
        </p:nvSpPr>
        <p:spPr>
          <a:xfrm>
            <a:off x="914400" y="1247775"/>
            <a:ext cx="10515600" cy="4670426"/>
          </a:xfrm>
        </p:spPr>
        <p:txBody>
          <a:bodyPr>
            <a:normAutofit fontScale="77500" lnSpcReduction="20000"/>
          </a:bodyPr>
          <a:lstStyle/>
          <a:p>
            <a:pPr marL="0" indent="0">
              <a:buNone/>
            </a:pPr>
            <a:r>
              <a:rPr lang="en-AU" sz="2300" dirty="0"/>
              <a:t>Eleanor Booth </a:t>
            </a:r>
            <a:r>
              <a:rPr lang="en-AU" sz="2300" dirty="0">
                <a:hlinkClick r:id="rId2"/>
              </a:rPr>
              <a:t>eleanor@fpe.org.au</a:t>
            </a:r>
            <a:endParaRPr lang="en-AU" sz="2300" dirty="0"/>
          </a:p>
          <a:p>
            <a:pPr marL="0" indent="0">
              <a:buNone/>
            </a:pPr>
            <a:r>
              <a:rPr lang="en-AU" sz="2300" dirty="0">
                <a:hlinkClick r:id="rId3"/>
              </a:rPr>
              <a:t>For-Purpose Evaluations </a:t>
            </a:r>
            <a:endParaRPr lang="en-AU" sz="2300" dirty="0"/>
          </a:p>
          <a:p>
            <a:pPr marL="0" indent="0">
              <a:lnSpc>
                <a:spcPct val="110000"/>
              </a:lnSpc>
              <a:buNone/>
            </a:pPr>
            <a:r>
              <a:rPr lang="en-GB" sz="2100" b="0" i="0" dirty="0">
                <a:effectLst/>
              </a:rPr>
              <a:t>FPE supports for-purpose organisations to create and implement outcomes measurement frameworks. We also complete program evaluations and provide interactive workshops for staff on the topics of social impact, outcomes measurement, theory of change and logic models. We balance a robust academic approach with a pragmatic understanding of what it is </a:t>
            </a:r>
            <a:r>
              <a:rPr lang="en-GB" sz="2100" b="0" i="1" dirty="0">
                <a:effectLst/>
              </a:rPr>
              <a:t>really</a:t>
            </a:r>
            <a:r>
              <a:rPr lang="en-GB" sz="2100" b="0" i="0" dirty="0">
                <a:effectLst/>
              </a:rPr>
              <a:t> like to provide high quality supportive programs to vulnerable people with complex needs. </a:t>
            </a:r>
          </a:p>
          <a:p>
            <a:pPr marL="0" indent="0">
              <a:buNone/>
            </a:pPr>
            <a:endParaRPr lang="en-GB" sz="1900" dirty="0"/>
          </a:p>
          <a:p>
            <a:pPr marL="0" indent="0">
              <a:buNone/>
            </a:pPr>
            <a:endParaRPr lang="en-GB" sz="2200" dirty="0"/>
          </a:p>
          <a:p>
            <a:pPr marL="0" indent="0">
              <a:buNone/>
            </a:pPr>
            <a:r>
              <a:rPr lang="en-GB" sz="2200" dirty="0"/>
              <a:t>Elisa Buggy </a:t>
            </a:r>
            <a:r>
              <a:rPr lang="en-GB" sz="2200" dirty="0">
                <a:hlinkClick r:id="rId4"/>
              </a:rPr>
              <a:t>elisa@flatout.org.au</a:t>
            </a:r>
            <a:r>
              <a:rPr lang="en-GB" sz="2200" dirty="0"/>
              <a:t> </a:t>
            </a:r>
          </a:p>
          <a:p>
            <a:pPr marL="0" indent="0">
              <a:buNone/>
            </a:pPr>
            <a:r>
              <a:rPr lang="en-GB" sz="2300" dirty="0">
                <a:hlinkClick r:id="rId5"/>
              </a:rPr>
              <a:t>Flat Out </a:t>
            </a:r>
            <a:endParaRPr lang="en-GB" sz="2300" dirty="0"/>
          </a:p>
          <a:p>
            <a:pPr marL="0" indent="0">
              <a:lnSpc>
                <a:spcPct val="120000"/>
              </a:lnSpc>
              <a:buNone/>
            </a:pPr>
            <a:r>
              <a:rPr lang="en-AU" sz="2100" dirty="0">
                <a:solidFill>
                  <a:srgbClr val="222222"/>
                </a:solidFill>
                <a:effectLst/>
                <a:ea typeface="Calibri" panose="020F0502020204030204" pitchFamily="34" charset="0"/>
              </a:rPr>
              <a:t>Elisa Buggy is a Social Worker from Tasmania who started her career in the not-for-profit sector as the NIDS portfolio holder at the Link Youth Health Service. Elisa then helped develop the State’s Drug Court before moving to Victoria to manage the Drug Court and build the Family Drug Treatment Court here.  She has also been Research and Policy Officer at the Alcohol Tobacco and Other Drugs Council (Tas peak body) and Principal Practitioner at ACSO and is currently Executive Officer of Flat Out and sits on the board of VAADA.  Elisa is an alumni of the Williamson Community Leadership Program with Leadership Victoria.</a:t>
            </a:r>
            <a:endParaRPr lang="en-AU" sz="2100" dirty="0">
              <a:effectLst/>
              <a:ea typeface="Calibri" panose="020F0502020204030204" pitchFamily="34" charset="0"/>
            </a:endParaRPr>
          </a:p>
          <a:p>
            <a:pPr marL="0" indent="0">
              <a:buNone/>
            </a:pPr>
            <a:endParaRPr lang="en-AU" sz="1800" dirty="0"/>
          </a:p>
        </p:txBody>
      </p:sp>
      <p:pic>
        <p:nvPicPr>
          <p:cNvPr id="4" name="Picture 3">
            <a:extLst>
              <a:ext uri="{FF2B5EF4-FFF2-40B4-BE49-F238E27FC236}">
                <a16:creationId xmlns:a16="http://schemas.microsoft.com/office/drawing/2014/main" id="{8DA8AC52-90D0-4387-A752-C7902B4F38C9}"/>
              </a:ext>
            </a:extLst>
          </p:cNvPr>
          <p:cNvPicPr>
            <a:picLocks noChangeAspect="1"/>
          </p:cNvPicPr>
          <p:nvPr/>
        </p:nvPicPr>
        <p:blipFill>
          <a:blip r:embed="rId6"/>
          <a:stretch>
            <a:fillRect/>
          </a:stretch>
        </p:blipFill>
        <p:spPr>
          <a:xfrm>
            <a:off x="101283" y="5808055"/>
            <a:ext cx="894397" cy="1049945"/>
          </a:xfrm>
          <a:prstGeom prst="rect">
            <a:avLst/>
          </a:prstGeom>
        </p:spPr>
      </p:pic>
      <p:pic>
        <p:nvPicPr>
          <p:cNvPr id="5" name="Picture 4" descr="A picture containing background pattern&#10;&#10;Description automatically generated">
            <a:extLst>
              <a:ext uri="{FF2B5EF4-FFF2-40B4-BE49-F238E27FC236}">
                <a16:creationId xmlns:a16="http://schemas.microsoft.com/office/drawing/2014/main" id="{62C4D2E6-2695-4AD5-9407-4B25B863F01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139515" y="5808055"/>
            <a:ext cx="1049945" cy="1049945"/>
          </a:xfrm>
          <a:prstGeom prst="rect">
            <a:avLst/>
          </a:prstGeom>
        </p:spPr>
      </p:pic>
    </p:spTree>
    <p:extLst>
      <p:ext uri="{BB962C8B-B14F-4D97-AF65-F5344CB8AC3E}">
        <p14:creationId xmlns:p14="http://schemas.microsoft.com/office/powerpoint/2010/main" val="29077339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163</TotalTime>
  <Words>512</Words>
  <Application>Microsoft Office PowerPoint</Application>
  <PresentationFormat>Widescreen</PresentationFormat>
  <Paragraphs>47</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SIMNA Best Practice Webinar </vt:lpstr>
      <vt:lpstr>PowerPoint Presentation</vt:lpstr>
      <vt:lpstr>Human Centred Outcomes</vt:lpstr>
      <vt:lpstr>Designing the Measurement Scales </vt:lpstr>
      <vt:lpstr>Progress Update</vt:lpstr>
      <vt:lpstr>Contact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SIMNA Best Practice Webinar </dc:title>
  <dc:creator>Eleanor  Booth</dc:creator>
  <cp:lastModifiedBy>Eleanor  Booth</cp:lastModifiedBy>
  <cp:revision>4</cp:revision>
  <dcterms:created xsi:type="dcterms:W3CDTF">2021-05-03T06:29:54Z</dcterms:created>
  <dcterms:modified xsi:type="dcterms:W3CDTF">2021-05-13T06:22:36Z</dcterms:modified>
</cp:coreProperties>
</file>